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sldIdLst>
    <p:sldId id="256" r:id="rId2"/>
    <p:sldId id="288" r:id="rId3"/>
    <p:sldId id="289" r:id="rId4"/>
    <p:sldId id="291" r:id="rId5"/>
    <p:sldId id="299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57" r:id="rId14"/>
    <p:sldId id="278" r:id="rId15"/>
    <p:sldId id="293" r:id="rId16"/>
    <p:sldId id="286" r:id="rId17"/>
    <p:sldId id="283" r:id="rId18"/>
    <p:sldId id="301" r:id="rId19"/>
    <p:sldId id="303" r:id="rId20"/>
    <p:sldId id="263" r:id="rId21"/>
    <p:sldId id="275" r:id="rId22"/>
    <p:sldId id="280" r:id="rId23"/>
    <p:sldId id="294" r:id="rId24"/>
    <p:sldId id="295" r:id="rId25"/>
    <p:sldId id="296" r:id="rId26"/>
    <p:sldId id="260" r:id="rId27"/>
    <p:sldId id="297" r:id="rId28"/>
    <p:sldId id="298" r:id="rId29"/>
    <p:sldId id="285" r:id="rId30"/>
    <p:sldId id="287" r:id="rId31"/>
    <p:sldId id="264" r:id="rId32"/>
    <p:sldId id="265" r:id="rId33"/>
    <p:sldId id="266" r:id="rId34"/>
    <p:sldId id="267" r:id="rId35"/>
    <p:sldId id="300" r:id="rId36"/>
    <p:sldId id="284" r:id="rId37"/>
    <p:sldId id="259" r:id="rId38"/>
    <p:sldId id="290" r:id="rId39"/>
    <p:sldId id="261" r:id="rId40"/>
    <p:sldId id="262" r:id="rId41"/>
    <p:sldId id="277" r:id="rId42"/>
    <p:sldId id="302" r:id="rId43"/>
    <p:sldId id="276" r:id="rId44"/>
    <p:sldId id="281" r:id="rId45"/>
    <p:sldId id="282" r:id="rId46"/>
    <p:sldId id="279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6962" autoAdjust="0"/>
    <p:restoredTop sz="94624" autoAdjust="0"/>
  </p:normalViewPr>
  <p:slideViewPr>
    <p:cSldViewPr>
      <p:cViewPr>
        <p:scale>
          <a:sx n="66" d="100"/>
          <a:sy n="66" d="100"/>
        </p:scale>
        <p:origin x="-1242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17-Nov-17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>
            <a:normAutofit/>
          </a:bodyPr>
          <a:lstStyle/>
          <a:p>
            <a:pPr algn="ctr"/>
            <a:endParaRPr lang="en-IN" b="1" i="1" dirty="0">
              <a:latin typeface="Baskerville Old Face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5791200"/>
            <a:ext cx="7854696" cy="533400"/>
          </a:xfrm>
        </p:spPr>
        <p:txBody>
          <a:bodyPr>
            <a:normAutofit/>
          </a:bodyPr>
          <a:lstStyle/>
          <a:p>
            <a:endParaRPr lang="en-IN" sz="2000" dirty="0">
              <a:latin typeface="Arial Narrow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914400" y="5791200"/>
            <a:ext cx="7391400" cy="1588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/>
        </p:nvSpPr>
        <p:spPr>
          <a:xfrm>
            <a:off x="609600" y="25908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ell MT" pitchFamily="18" charset="0"/>
                <a:ea typeface="+mj-ea"/>
                <a:cs typeface="+mj-cs"/>
              </a:rPr>
              <a:t>Excel  Formula &amp; Pivot  Table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DAYS360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Calculates the number of days between two dates based on a 360-day year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24000"/>
            <a:ext cx="7239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EDATE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4953000"/>
            <a:ext cx="769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serial number of the date that is the indicated number of months before or after the start date</a:t>
            </a:r>
            <a:endParaRPr lang="en-IN" sz="3200" dirty="0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7238999" cy="228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EOMONTH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4876800"/>
            <a:ext cx="769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serial number of the last day of the month before or after a specified number of months</a:t>
            </a:r>
            <a:endParaRPr lang="en-IN" sz="3200" dirty="0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09800"/>
            <a:ext cx="7391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ABS</a:t>
            </a:r>
            <a:endParaRPr lang="en-IN" b="1" i="1" u="sng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0"/>
            <a:ext cx="6224587" cy="251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09600" y="48768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absolute value of a number</a:t>
            </a:r>
            <a:endParaRPr lang="en-I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LEFT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leftmost characters from a text value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28800"/>
            <a:ext cx="7696199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RIGHT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rightmost characters from a text value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81200"/>
            <a:ext cx="838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MID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5288340"/>
            <a:ext cx="769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a specific number of characters from a text string starting at the position you specify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8001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LOWER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Converts text to lowercase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05000"/>
            <a:ext cx="7543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UPPER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Converts text to uppercase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81200"/>
            <a:ext cx="8153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PROPER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Capitalises the first letter in each word of a text value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76400"/>
            <a:ext cx="7620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MONTH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Converts a serial number to a month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09800"/>
            <a:ext cx="7162799" cy="266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CONCATENATE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5867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Joins several text items into one text item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52600"/>
            <a:ext cx="7924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EXACT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Checks to see if two text values are identical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57401"/>
            <a:ext cx="5820410" cy="197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LEN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number of characters in a text string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05000"/>
            <a:ext cx="7772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ROUND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Rounds a number to a specified number of digits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81200"/>
            <a:ext cx="8305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ROUNDDOWN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Rounds a number down, toward zero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05000"/>
            <a:ext cx="8763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ROUNDUP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Rounds a number up, away from zero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05000"/>
            <a:ext cx="8229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AVERAGE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5867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average of its arguments</a:t>
            </a:r>
            <a:endParaRPr lang="en-IN" sz="3200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8534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SUM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sz="3200" dirty="0" smtClean="0"/>
          </a:p>
          <a:p>
            <a:r>
              <a:rPr lang="en-IN" sz="3200" dirty="0" smtClean="0"/>
              <a:t>Adds its arguments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8686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SUMIF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sz="3200" dirty="0" smtClean="0"/>
          </a:p>
          <a:p>
            <a:r>
              <a:rPr lang="en-IN" sz="3200" dirty="0" smtClean="0"/>
              <a:t>Adds the cells specified by a given criteria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52600"/>
            <a:ext cx="7924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MAX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maximum value in a list of arguments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057400"/>
            <a:ext cx="7924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NOW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serial number of the current date and time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057400"/>
            <a:ext cx="7467599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MIN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minimum value in a list of arguments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133600"/>
            <a:ext cx="7772400" cy="266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COUNT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5562600"/>
            <a:ext cx="8763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Counts how many numbers are in the list of arguments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7848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COUNTA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55626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Counts how many values are in the list of arguments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71600"/>
            <a:ext cx="8000999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COUNTBLANK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5867400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Counts the number of blank cells within a range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81200"/>
            <a:ext cx="7772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COUNTIF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55626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Counts the number of nonblank cells within a range that meet the given criteria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0"/>
            <a:ext cx="7543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TRIM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Removes spaces from text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28800"/>
            <a:ext cx="7772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MATCH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Looks up values in a reference or array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752600"/>
            <a:ext cx="8153400" cy="335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AND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48768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TRUE if all its arguments are TRUE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05000"/>
            <a:ext cx="7467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OR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TRUE if any argument is TRUE </a:t>
            </a:r>
            <a:endParaRPr lang="en-IN" sz="3200" dirty="0"/>
          </a:p>
        </p:txBody>
      </p:sp>
      <p:pic>
        <p:nvPicPr>
          <p:cNvPr id="11" name="Picture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3600"/>
            <a:ext cx="8153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CHOOSE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5867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Chooses a value from a list of values</a:t>
            </a:r>
            <a:endParaRPr lang="en-IN" sz="3200" dirty="0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52600"/>
            <a:ext cx="7543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YEAR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Converts a serial number to a year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6000"/>
            <a:ext cx="7467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CLEAN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5486400"/>
            <a:ext cx="815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Removes all nonprintable characters from text</a:t>
            </a:r>
            <a:endParaRPr lang="en-IN" sz="3200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447800"/>
            <a:ext cx="6477000" cy="266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IF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Specifies a logical test to perform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7772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VLOOKUP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288340"/>
            <a:ext cx="769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Looks in the first column of an array and moves across the row to return the value of a cell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686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HLOOKUP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Looks in the top row of an array and returns the value of the indicated cell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057400"/>
            <a:ext cx="7848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LOOKUP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Looks up values in a vector or array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52600"/>
            <a:ext cx="7848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LOOKUP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Looks up values in a vector or array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28800"/>
            <a:ext cx="8153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INDEX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Uses an index to choose a value from a reference or array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8382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TODAY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486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serial number of today's date </a:t>
            </a:r>
            <a:endParaRPr lang="en-IN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28800"/>
            <a:ext cx="7924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DATE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54102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Returns the serial number of a particular date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28800"/>
            <a:ext cx="6705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DATEDIF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58674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Calculates the difference between two dates. 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8077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DATEVALUE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5626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Converts a date in the form of text to a serial number 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05000"/>
            <a:ext cx="7467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i="1" u="sng" dirty="0" smtClean="0"/>
              <a:t>DAY</a:t>
            </a:r>
            <a:endParaRPr lang="en-IN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58674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 smtClean="0"/>
              <a:t>Converts a serial number to a day of the month</a:t>
            </a:r>
            <a:endParaRPr lang="en-IN" sz="32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8001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Words>467</Words>
  <Application>Microsoft Office PowerPoint</Application>
  <PresentationFormat>On-screen Show (4:3)</PresentationFormat>
  <Paragraphs>93</Paragraphs>
  <Slides>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Office Theme</vt:lpstr>
      <vt:lpstr>Slide 1</vt:lpstr>
      <vt:lpstr>MONTH</vt:lpstr>
      <vt:lpstr>NOW</vt:lpstr>
      <vt:lpstr>YEAR</vt:lpstr>
      <vt:lpstr>TODAY</vt:lpstr>
      <vt:lpstr>DATE</vt:lpstr>
      <vt:lpstr>DATEDIF</vt:lpstr>
      <vt:lpstr>DATEVALUE</vt:lpstr>
      <vt:lpstr>DAY</vt:lpstr>
      <vt:lpstr>DAYS360</vt:lpstr>
      <vt:lpstr>EDATE</vt:lpstr>
      <vt:lpstr>EOMONTH</vt:lpstr>
      <vt:lpstr>ABS</vt:lpstr>
      <vt:lpstr>LEFT</vt:lpstr>
      <vt:lpstr>RIGHT</vt:lpstr>
      <vt:lpstr>MID</vt:lpstr>
      <vt:lpstr>LOWER</vt:lpstr>
      <vt:lpstr>UPPER</vt:lpstr>
      <vt:lpstr>PROPER</vt:lpstr>
      <vt:lpstr>CONCATENATE</vt:lpstr>
      <vt:lpstr>EXACT</vt:lpstr>
      <vt:lpstr>LEN</vt:lpstr>
      <vt:lpstr>ROUND</vt:lpstr>
      <vt:lpstr>ROUNDDOWN</vt:lpstr>
      <vt:lpstr>ROUNDUP</vt:lpstr>
      <vt:lpstr>AVERAGE</vt:lpstr>
      <vt:lpstr>SUM</vt:lpstr>
      <vt:lpstr>SUMIF</vt:lpstr>
      <vt:lpstr>MAX</vt:lpstr>
      <vt:lpstr>MIN</vt:lpstr>
      <vt:lpstr>COUNT</vt:lpstr>
      <vt:lpstr>COUNTA</vt:lpstr>
      <vt:lpstr>COUNTBLANK</vt:lpstr>
      <vt:lpstr>COUNTIF</vt:lpstr>
      <vt:lpstr>TRIM</vt:lpstr>
      <vt:lpstr>MATCH</vt:lpstr>
      <vt:lpstr>AND</vt:lpstr>
      <vt:lpstr>OR</vt:lpstr>
      <vt:lpstr>CHOOSE</vt:lpstr>
      <vt:lpstr>CLEAN</vt:lpstr>
      <vt:lpstr>IF</vt:lpstr>
      <vt:lpstr>VLOOKUP</vt:lpstr>
      <vt:lpstr>HLOOKUP</vt:lpstr>
      <vt:lpstr>LOOKUP</vt:lpstr>
      <vt:lpstr>LOOKUP</vt:lpstr>
      <vt:lpstr>INDEX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Lunawat &amp; Vyas Chartered Accountants</dc:title>
  <dc:creator>Dharmesh</dc:creator>
  <cp:lastModifiedBy>COM-4</cp:lastModifiedBy>
  <cp:revision>28</cp:revision>
  <dcterms:created xsi:type="dcterms:W3CDTF">2006-08-16T00:00:00Z</dcterms:created>
  <dcterms:modified xsi:type="dcterms:W3CDTF">2017-11-17T08:21:19Z</dcterms:modified>
</cp:coreProperties>
</file>